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5" r:id="rId2"/>
    <p:sldId id="419" r:id="rId3"/>
    <p:sldId id="421" r:id="rId4"/>
    <p:sldId id="356" r:id="rId5"/>
    <p:sldId id="424" r:id="rId6"/>
    <p:sldId id="426" r:id="rId7"/>
    <p:sldId id="425" r:id="rId8"/>
    <p:sldId id="427" r:id="rId9"/>
    <p:sldId id="428" r:id="rId10"/>
    <p:sldId id="358" r:id="rId11"/>
    <p:sldId id="435" r:id="rId12"/>
    <p:sldId id="437" r:id="rId13"/>
    <p:sldId id="359" r:id="rId14"/>
    <p:sldId id="436" r:id="rId15"/>
    <p:sldId id="438" r:id="rId16"/>
    <p:sldId id="442" r:id="rId17"/>
    <p:sldId id="362" r:id="rId18"/>
    <p:sldId id="440" r:id="rId19"/>
    <p:sldId id="441" r:id="rId20"/>
    <p:sldId id="461" r:id="rId21"/>
    <p:sldId id="560" r:id="rId22"/>
    <p:sldId id="363" r:id="rId23"/>
    <p:sldId id="561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562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563" r:id="rId42"/>
    <p:sldId id="445" r:id="rId43"/>
    <p:sldId id="486" r:id="rId44"/>
    <p:sldId id="487" r:id="rId45"/>
    <p:sldId id="446" r:id="rId46"/>
    <p:sldId id="488" r:id="rId47"/>
    <p:sldId id="489" r:id="rId48"/>
    <p:sldId id="447" r:id="rId49"/>
    <p:sldId id="484" r:id="rId50"/>
    <p:sldId id="485" r:id="rId51"/>
    <p:sldId id="490" r:id="rId52"/>
    <p:sldId id="491" r:id="rId53"/>
    <p:sldId id="492" r:id="rId54"/>
    <p:sldId id="433" r:id="rId55"/>
    <p:sldId id="429" r:id="rId56"/>
    <p:sldId id="493" r:id="rId57"/>
    <p:sldId id="494" r:id="rId58"/>
    <p:sldId id="495" r:id="rId59"/>
    <p:sldId id="496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41F6D-8B21-4ED5-9450-AB8DE5BE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6F5476-A8E3-4882-A485-C4E152092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3C9E0-6A71-4BDF-835B-BB3AF151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DA546-6820-44C2-A630-F5328BDD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FE862F-1394-4DDF-B898-AE9E8E6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7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7C8F4-6727-469F-AD21-1B726256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7A371A-F47D-4463-B291-76B9A24C1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2DF81-5E0B-4CDC-A34E-2E18F5E3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73238-3C8D-4024-943E-0020E119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4BA1B-F098-400B-8512-C8B97027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1FE748-5800-4334-9E18-5CC5E2B98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5F4D28-3126-41B3-BA4C-B20236351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D301D-0736-43E9-A6B0-6CA048AA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7EE8D7-EC9E-4DE4-BE1B-0BC913B3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F3069-BE6E-4583-84D5-969905D6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9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8BEE26B-40FA-417D-B6BD-C5E08C20788B}"/>
              </a:ext>
            </a:extLst>
          </p:cNvPr>
          <p:cNvSpPr>
            <a:spLocks noChangeArrowheads="1"/>
          </p:cNvSpPr>
          <p:nvPr userDrawn="1"/>
        </p:nvSpPr>
        <p:spPr>
          <a:xfrm>
            <a:off x="314569" y="6654847"/>
            <a:ext cx="11498385" cy="14522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17996" tIns="0" rIns="17996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1C5899-2296-405C-8F20-CE1A4228D044}" type="slidenum"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ea typeface="바탕"/>
              <a:cs typeface="+mn-cs"/>
            </a:endParaRPr>
          </a:p>
        </p:txBody>
      </p:sp>
      <p:graphicFrame>
        <p:nvGraphicFramePr>
          <p:cNvPr id="6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67">
            <a:extLst>
              <a:ext uri="{FF2B5EF4-FFF2-40B4-BE49-F238E27FC236}">
                <a16:creationId xmlns:a16="http://schemas.microsoft.com/office/drawing/2014/main" id="{0F8E7CF0-8C42-4347-A570-7CE8E7E8FE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26962132"/>
              </p:ext>
            </p:extLst>
          </p:nvPr>
        </p:nvGraphicFramePr>
        <p:xfrm>
          <a:off x="203200" y="117448"/>
          <a:ext cx="11836424" cy="405576"/>
        </p:xfrm>
        <a:graphic>
          <a:graphicData uri="http://schemas.openxmlformats.org/drawingml/2006/table">
            <a:tbl>
              <a:tblPr/>
              <a:tblGrid>
                <a:gridCol w="224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업무구분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경로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화면아이디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06387071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CAE1C4-B5CB-4E78-92EC-015F40966F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8563" y="117475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B12639F6-A1DA-46D3-86B8-9443ED99EB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8563" y="318207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경로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337E31D1-4021-4873-99BE-5420760CD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1349" y="117448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업무구분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126F74A4-3D77-45C4-A045-EE1B6C2502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4121" y="328039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화면아이디</a:t>
            </a:r>
            <a:endParaRPr lang="ko-KR" altLang="en-US" dirty="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221672" y="623814"/>
            <a:ext cx="9118800" cy="5961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1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2F711-40C2-410E-89CF-E804F560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07F2B7-F240-4CF5-AD72-A81966DBA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D6DFBC-632E-4D42-83E4-7959CBA8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D9FB4-BD45-4BD0-9637-281BD303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486FC7-F175-400E-8149-C4656FD9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49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15E9A-2E63-4F5E-BF3C-E66DED71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0C6194-FED7-463D-B874-727CEF967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F1FE49-521D-479F-ABF8-553CBE48E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A0B51-CF67-427D-A8DC-2988A628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0C157E-6394-4D31-9DE4-1189838A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35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9BFD9-126D-4278-B00C-45F2F25D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55D2F-0CE2-4867-A5E3-7358C0BA0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AF8D4E-49CC-4317-994E-DE359D305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C1B69A-AB94-493E-8F20-2D12172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BB7944-C128-4C84-BF3E-387E4ED0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5C7F1-E081-436C-8FA8-1489D5CF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D934-DB68-4726-89DE-0135A4CB3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8FD48-83C4-4905-8ED1-3D7F5DA13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2E0397-3602-4DC2-B32A-FAF230D20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57942E-ACED-4826-9BB3-3A6C18D5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00BE01-2365-4AA7-9F11-8FFE4D300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EF6F41-BBAF-4E00-BB15-5D7DE345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76F828-E4B1-47D7-8CC8-B5648733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FF8EBE-13FD-409E-9DD4-D3B8D99D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42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6EA5A-DBE5-436D-AD98-7DBAFAF9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E1311-7434-4165-8CDF-3026DF85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33152C-C165-4ACA-BF56-D431BD5D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16D37B-913C-4A25-B808-5A82246C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57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E0EE57-279F-4BCB-842E-9A44239D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E5C113-8BCE-4A7B-B364-25FEAD28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5C6D05-85DA-4521-95AB-369EC2D3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28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A80E7-32D2-43E4-850A-A27ED90B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8ECDA-CA3F-436E-8888-9D2A0082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D8C3C6-3D11-408F-B9EA-05A1D6D17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AF4418-1519-4E62-A664-DC0BE5C2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19E7F1-72DA-4DFF-8065-C32FA93F0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F77BC2-4287-43D4-8C08-649CCB35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7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00539-C736-4230-BC0E-7ED4CA72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6D1B2C-13E9-40F4-B9F1-9629CBDD84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FCA67D-6BFB-4031-9107-D350048A9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B985FF-93FE-4A54-A446-CF89D99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FA5FF3-B077-4871-BA58-9C425FE1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1CDD51-21E9-4531-BEB2-547460E5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06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028A13-5B46-4AA3-90A2-D650ADC6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C61BE0-DF9A-41EA-B654-A83B1E42F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1E253-00DE-4E17-9D24-BDC50BB2E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D3F87-8963-466A-A79B-4EF96934955F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CE22-20EE-4F4E-9813-DECDC45CB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0B5DE-A241-4743-A479-E63902EA7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F07B1-64C4-480D-9403-C7D259EDF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4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 Find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 &gt; PW Find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 Find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" y="1299281"/>
            <a:ext cx="9117635" cy="4611054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670300" y="48758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753099" y="487171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9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Introduce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Introduce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Introduce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돌아감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93" y="1299281"/>
            <a:ext cx="9005311" cy="4580819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8862955" y="16480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86730" y="53330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0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Introduce2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Introduce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Introduce2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5" y="1171575"/>
            <a:ext cx="9058275" cy="45910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284787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Introduce3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Introduce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Introduce3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4" y="1218425"/>
            <a:ext cx="9058275" cy="45910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29864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80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FreeBoard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FreeBoard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FreeBoard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Memu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83837"/>
            <a:ext cx="9105900" cy="460566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8775700" y="144857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025900" y="324855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09900" y="352478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61387" y="513768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3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2" y="1121138"/>
            <a:ext cx="9077325" cy="45815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FreeBoard2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FreeBoard2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3166762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9" y="1229864"/>
            <a:ext cx="9077325" cy="45815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FreeBoard3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FreeBoard3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29864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1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9" y="1229864"/>
            <a:ext cx="9077325" cy="45815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FreeBoard4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Menu &gt; </a:t>
            </a:r>
            <a:r>
              <a:rPr lang="en-US" altLang="ko-KR" dirty="0" err="1"/>
              <a:t>FBReg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FreeBoard4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6" y="1244050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0" y="1083837"/>
            <a:ext cx="9052060" cy="455711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FBDetail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FBDetail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750300" y="12606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604490" y="50198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18648" y="55952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06640" y="55952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648" y="5359679"/>
            <a:ext cx="2062163" cy="157163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5349393" y="55952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24998" y="299181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9819014" y="2912735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807867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7" y="1310074"/>
            <a:ext cx="9067800" cy="4543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648" y="5577395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3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2" y="1229864"/>
            <a:ext cx="9067800" cy="4543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29864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48" y="5504822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8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 Find2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 &gt; PW Find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 Find2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" y="1299281"/>
            <a:ext cx="9117635" cy="4611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66" y="1299281"/>
            <a:ext cx="4286250" cy="12573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362700" y="228035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57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0" y="1083837"/>
            <a:ext cx="9052060" cy="455711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44050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48" y="5374193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98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0" y="1083837"/>
            <a:ext cx="9052060" cy="455711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</a:t>
            </a:r>
            <a:r>
              <a:rPr lang="en-US" altLang="ko-KR" dirty="0" err="1"/>
              <a:t>FBDetail</a:t>
            </a:r>
            <a:r>
              <a:rPr lang="en-US" altLang="ko-KR" dirty="0"/>
              <a:t> &gt; </a:t>
            </a:r>
            <a:r>
              <a:rPr lang="en-US" altLang="ko-KR" dirty="0" err="1"/>
              <a:t>FBDDelete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FBDetail5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44050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48" y="5374193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6" y="626791"/>
            <a:ext cx="5057184" cy="39950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3462052"/>
            <a:ext cx="4623795" cy="313718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Study Room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Study Room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Study Room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이미지 확대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4992095" y="78609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601615" y="346205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15870" y="269066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38270" y="523352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810872" y="509540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877547" y="376190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24998" y="304179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9819014" y="296271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6005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6" y="750714"/>
            <a:ext cx="9107487" cy="506025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Study Room &gt; </a:t>
            </a:r>
            <a:r>
              <a:rPr lang="en-US" altLang="ko-KR" dirty="0" err="1"/>
              <a:t>SRDetail</a:t>
            </a:r>
            <a:r>
              <a:rPr lang="en-US" altLang="ko-KR" dirty="0"/>
              <a:t> &gt; </a:t>
            </a:r>
            <a:r>
              <a:rPr lang="en-US" altLang="ko-KR" dirty="0" err="1"/>
              <a:t>SRDDelete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SRDetail5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44050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48" y="5562878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23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3" y="822992"/>
            <a:ext cx="9140355" cy="508432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Question&amp;Tip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Question&amp;Tip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Question&amp;Tip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Memu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QTDetail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QTReg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699499" y="115614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025900" y="324855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09900" y="352478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61387" y="513768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24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1" y="1136328"/>
            <a:ext cx="9144000" cy="50863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Question&amp;Tip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3156453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1" y="1136328"/>
            <a:ext cx="9144000" cy="50863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FreeBoard</a:t>
            </a:r>
            <a:r>
              <a:rPr lang="en-US" altLang="ko-KR" dirty="0"/>
              <a:t>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3" y="1244050"/>
            <a:ext cx="4286848" cy="1257475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88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Question&amp;Tip</a:t>
            </a:r>
            <a:r>
              <a:rPr lang="en-US" altLang="ko-KR" dirty="0"/>
              <a:t> &gt; Menu &gt; </a:t>
            </a:r>
            <a:r>
              <a:rPr lang="en-US" altLang="ko-KR" dirty="0" err="1"/>
              <a:t>FBReg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9" y="1136328"/>
            <a:ext cx="9144000" cy="5086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4" y="1357226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062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2" y="1083837"/>
            <a:ext cx="9074377" cy="506652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Question&amp;TipDetail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Question&amp;Tip</a:t>
            </a:r>
            <a:r>
              <a:rPr lang="en-US" altLang="ko-KR" dirty="0"/>
              <a:t> &gt; </a:t>
            </a:r>
            <a:r>
              <a:rPr lang="en-US" altLang="ko-KR" dirty="0" err="1"/>
              <a:t>Question&amp;TipDetail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Question&amp;TipDetail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750300" y="12606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610844" y="54878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91776" y="54878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9545" y="54878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648" y="5882194"/>
            <a:ext cx="2062163" cy="157163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5444460" y="54878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4998" y="303082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19014" y="2951745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630534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2" y="1171575"/>
            <a:ext cx="9077325" cy="50673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Question&amp;TipDetail2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Question&amp;Tip</a:t>
            </a:r>
            <a:r>
              <a:rPr lang="en-US" altLang="ko-KR" dirty="0"/>
              <a:t> &gt; </a:t>
            </a:r>
            <a:r>
              <a:rPr lang="en-US" altLang="ko-KR" dirty="0" err="1"/>
              <a:t>Question&amp;TipDetail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Question&amp;TipDetail2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648" y="5969280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5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 Find3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 &gt; PW Find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 Find3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PW Find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" y="1299281"/>
            <a:ext cx="9117635" cy="46110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66" y="1310074"/>
            <a:ext cx="4286250" cy="12573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311900" y="23629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92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2" y="1171575"/>
            <a:ext cx="9077325" cy="50673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Question&amp;Tip</a:t>
            </a:r>
            <a:r>
              <a:rPr lang="en-US" altLang="ko-KR" dirty="0"/>
              <a:t> &gt; </a:t>
            </a:r>
            <a:r>
              <a:rPr lang="en-US" altLang="ko-KR" dirty="0" err="1"/>
              <a:t>Question&amp;TipDetail</a:t>
            </a:r>
            <a:r>
              <a:rPr lang="en-US" altLang="ko-KR" dirty="0"/>
              <a:t>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29864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48" y="5969278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15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2" y="1171575"/>
            <a:ext cx="9077325" cy="50673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Question&amp;TipDetail4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Question&amp;Tip</a:t>
            </a:r>
            <a:r>
              <a:rPr lang="en-US" altLang="ko-KR" dirty="0"/>
              <a:t> &gt; </a:t>
            </a:r>
            <a:r>
              <a:rPr lang="en-US" altLang="ko-KR" dirty="0" err="1"/>
              <a:t>Question&amp;TipDetail</a:t>
            </a:r>
            <a:r>
              <a:rPr lang="en-US" altLang="ko-KR" dirty="0"/>
              <a:t> &gt; </a:t>
            </a:r>
            <a:r>
              <a:rPr lang="en-US" altLang="ko-KR" dirty="0" err="1"/>
              <a:t>Question&amp;TipDetailModify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Question&amp;TipDetail4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44050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48" y="5969277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83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2" y="1171575"/>
            <a:ext cx="9077325" cy="50673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Question&amp;TipDetail5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Question&amp;Tip</a:t>
            </a:r>
            <a:r>
              <a:rPr lang="en-US" altLang="ko-KR" dirty="0"/>
              <a:t> &gt; </a:t>
            </a:r>
            <a:r>
              <a:rPr lang="en-US" altLang="ko-KR" dirty="0" err="1"/>
              <a:t>Question&amp;TipDetail</a:t>
            </a:r>
            <a:r>
              <a:rPr lang="en-US" altLang="ko-KR" dirty="0"/>
              <a:t> &gt; </a:t>
            </a:r>
            <a:r>
              <a:rPr lang="en-US" altLang="ko-KR" dirty="0" err="1"/>
              <a:t>Question&amp;TipDetailDelete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Question&amp;TipDetail5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44050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48" y="5969277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4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1" y="968966"/>
            <a:ext cx="9152138" cy="455918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Member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Memu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MemberDetail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MemberReg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699499" y="115614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30700" y="327539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459843" y="355162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610371" y="486191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50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6" y="1189041"/>
            <a:ext cx="9153525" cy="4533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Member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4206773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4" y="1244050"/>
            <a:ext cx="9153525" cy="4533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Member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3" y="1244050"/>
            <a:ext cx="4286848" cy="1257475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814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1" y="1171575"/>
            <a:ext cx="9152138" cy="455918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Member &gt; Menu &gt; </a:t>
            </a:r>
            <a:r>
              <a:rPr lang="en-US" altLang="ko-KR" dirty="0" err="1"/>
              <a:t>MemberReg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/>
              <a:t>Member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4" y="1357226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89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6" y="1208476"/>
            <a:ext cx="9114973" cy="454066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MemberDetail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Member &gt; </a:t>
            </a:r>
            <a:r>
              <a:rPr lang="en-US" altLang="ko-KR" dirty="0" err="1"/>
              <a:t>MemberDetail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MemberDetail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MemberModify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타원 19"/>
          <p:cNvSpPr/>
          <p:nvPr/>
        </p:nvSpPr>
        <p:spPr>
          <a:xfrm>
            <a:off x="8750300" y="12606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610844" y="54878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254500" y="582164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153025" y="582164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34" y="5533851"/>
            <a:ext cx="2062163" cy="157163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5775325" y="582164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67333" y="29678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61349" y="288871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089604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6" y="1252018"/>
            <a:ext cx="9115425" cy="4533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MemberDetail2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Member &gt; </a:t>
            </a:r>
            <a:r>
              <a:rPr lang="en-US" altLang="ko-KR" dirty="0" err="1"/>
              <a:t>MemberDetail</a:t>
            </a:r>
            <a:r>
              <a:rPr lang="en-US" altLang="ko-KR" dirty="0"/>
              <a:t>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MemberDetail2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417" y="5562877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06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6" y="1252018"/>
            <a:ext cx="9115425" cy="4533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MemberDetail3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Member &gt; </a:t>
            </a:r>
            <a:r>
              <a:rPr lang="en-US" altLang="ko-KR" dirty="0" err="1"/>
              <a:t>MemberDetail</a:t>
            </a:r>
            <a:r>
              <a:rPr lang="en-US" altLang="ko-KR" dirty="0"/>
              <a:t>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MemberDetail3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MemberDetail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29864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819" y="5577390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 &gt; Join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21" y="1171575"/>
            <a:ext cx="9040579" cy="461456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644900" y="47615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753099" y="47671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45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4" y="1250174"/>
            <a:ext cx="9115425" cy="4533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MemberDetail5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Member &gt; </a:t>
            </a:r>
            <a:r>
              <a:rPr lang="en-US" altLang="ko-KR" dirty="0" err="1"/>
              <a:t>MemberDetail</a:t>
            </a:r>
            <a:r>
              <a:rPr lang="en-US" altLang="ko-KR" dirty="0"/>
              <a:t>&gt;0 </a:t>
            </a:r>
            <a:r>
              <a:rPr lang="en-US" altLang="ko-KR" dirty="0" err="1"/>
              <a:t>MemberDetailDelete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MemberDetail5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MemberDetail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44050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819" y="5577390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20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4" y="1250174"/>
            <a:ext cx="9115425" cy="4533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MemberDetail4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Member &gt; </a:t>
            </a:r>
            <a:r>
              <a:rPr lang="en-US" altLang="ko-KR" dirty="0" err="1"/>
              <a:t>MemberDetail</a:t>
            </a:r>
            <a:r>
              <a:rPr lang="en-US" altLang="ko-KR" dirty="0"/>
              <a:t>&gt;0 </a:t>
            </a:r>
            <a:r>
              <a:rPr lang="en-US" altLang="ko-KR" dirty="0" err="1"/>
              <a:t>MemberDetailModify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MemberDetail4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MemberDetail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57" y="1244050"/>
            <a:ext cx="4286250" cy="12573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819" y="5577390"/>
            <a:ext cx="20621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96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6" y="948144"/>
            <a:ext cx="9137091" cy="525382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884906" y="145692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CHM_DB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GUEST_001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0" name="타원 19"/>
          <p:cNvSpPr/>
          <p:nvPr/>
        </p:nvSpPr>
        <p:spPr>
          <a:xfrm>
            <a:off x="8746793" y="557898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869993" y="425818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829421" y="411105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323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5" y="1211523"/>
            <a:ext cx="9134475" cy="52482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1961133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5" y="1211523"/>
            <a:ext cx="9134475" cy="52482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CHM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3" y="1244050"/>
            <a:ext cx="4286848" cy="1257475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180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6" y="1100771"/>
            <a:ext cx="9108623" cy="500974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CHM_DB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 &gt; CHM_DB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CHM_DB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작성된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지역명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겅우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돌아감</a:t>
            </a:r>
          </a:p>
        </p:txBody>
      </p:sp>
      <p:sp>
        <p:nvSpPr>
          <p:cNvPr id="20" name="타원 19"/>
          <p:cNvSpPr/>
          <p:nvPr/>
        </p:nvSpPr>
        <p:spPr>
          <a:xfrm>
            <a:off x="8743043" y="13987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43042" y="53611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61099" y="316945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520" y="5784751"/>
            <a:ext cx="581479" cy="200510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5079999" y="574689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631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8" y="1215117"/>
            <a:ext cx="9105900" cy="50101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CHM_DB2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 &gt; CHM_DB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9819014" y="318207"/>
            <a:ext cx="2178275" cy="20637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CHM_DB2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2975362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55" y="1150842"/>
            <a:ext cx="9105900" cy="50101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CHM_DB3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CHM_DB3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CHM_DB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3" y="1244050"/>
            <a:ext cx="4286848" cy="1257475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48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CHM_DB4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 &gt; CHM_DB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CHM_DB4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7" y="926599"/>
            <a:ext cx="9072043" cy="5140824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8864176" y="12992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637390" y="537562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53025" y="578726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029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95" y="1282439"/>
            <a:ext cx="9067800" cy="51435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CHM_DB5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 &gt; CHM_DB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CHM_DB5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361679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 &gt; Join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21" y="1171575"/>
            <a:ext cx="9040579" cy="46145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85" y="1191559"/>
            <a:ext cx="4286250" cy="12573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311900" y="205510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58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95" y="1267925"/>
            <a:ext cx="9067800" cy="51435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CHM_DB6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 &gt; CHM_DB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CHM_DB6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CHM_DB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3" y="1244050"/>
            <a:ext cx="4286848" cy="1257475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93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3" y="1089959"/>
            <a:ext cx="8959500" cy="498372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CHM_API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 &gt; CHM_API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CHM_API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작성된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지도명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검색</a:t>
            </a:r>
          </a:p>
        </p:txBody>
      </p:sp>
      <p:sp>
        <p:nvSpPr>
          <p:cNvPr id="20" name="타원 19"/>
          <p:cNvSpPr/>
          <p:nvPr/>
        </p:nvSpPr>
        <p:spPr>
          <a:xfrm>
            <a:off x="8743043" y="13987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43042" y="53611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40529" y="375002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198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6" y="1208224"/>
            <a:ext cx="8963025" cy="49911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CHM_API2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 &gt; CHM_API 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9819014" y="318207"/>
            <a:ext cx="2178275" cy="20637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CHM_API2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Mypage_X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6" name="타원 45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719459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6" y="1208224"/>
            <a:ext cx="8963025" cy="49911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CHM_API3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Concert Hall Map &gt; Menu &gt; </a:t>
            </a:r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CHM_API3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763122" y="11363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CHM_API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3" y="1244050"/>
            <a:ext cx="4286848" cy="1257475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271828" y="2172427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9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2" y="1083837"/>
            <a:ext cx="8987017" cy="458337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Main_UserLogin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4642957" y="415902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757451" y="499615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38442" y="13987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3340211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8" y="1083837"/>
            <a:ext cx="9077325" cy="46291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Menu_UserLogin2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&gt; Menu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Menu_UserLogin2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47101" y="1723757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46810" y="193408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88401" y="214442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781972" y="2349705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902544" y="2565976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675549" y="2742583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959256" y="2950624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03828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72745" y="4063354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16289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19014" y="207805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014" y="25271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Introduce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4997" y="307150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7" y="352036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524998" y="39811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819014" y="307127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9014" y="352036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StudyRoom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9014" y="396945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Question&amp;Tip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24997" y="444319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524997" y="48920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819014" y="44429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9014" y="48920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ConcertHallMap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50" name="타원 49"/>
          <p:cNvSpPr/>
          <p:nvPr/>
        </p:nvSpPr>
        <p:spPr>
          <a:xfrm>
            <a:off x="9013651" y="1498058"/>
            <a:ext cx="178394" cy="178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4997" y="530424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819014" y="530424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닫음</a:t>
            </a:r>
          </a:p>
        </p:txBody>
      </p:sp>
    </p:spTree>
    <p:extLst>
      <p:ext uri="{BB962C8B-B14F-4D97-AF65-F5344CB8AC3E}">
        <p14:creationId xmlns:p14="http://schemas.microsoft.com/office/powerpoint/2010/main" val="331026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24" y="1344286"/>
            <a:ext cx="9077325" cy="46291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Menu_UserLogin</a:t>
            </a:r>
            <a:r>
              <a:rPr lang="en-US" altLang="ko-KR" dirty="0"/>
              <a:t> 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&gt; Menu &gt; Logout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Menu_UserLogin</a:t>
            </a:r>
            <a:r>
              <a:rPr lang="en-US" altLang="ko-KR" dirty="0"/>
              <a:t> logout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61" y="1310074"/>
            <a:ext cx="4286848" cy="1257475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533086" y="2276775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10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49" y="1519267"/>
            <a:ext cx="9041989" cy="460576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619500" y="4913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Main_UserLogin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2" name="타원 21"/>
          <p:cNvSpPr/>
          <p:nvPr/>
        </p:nvSpPr>
        <p:spPr>
          <a:xfrm>
            <a:off x="5473700" y="4913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495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1" y="1359609"/>
            <a:ext cx="9157833" cy="466477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MypageModify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Mypage</a:t>
            </a:r>
            <a:r>
              <a:rPr lang="en-US" altLang="ko-KR" dirty="0"/>
              <a:t> &gt; </a:t>
            </a:r>
            <a:r>
              <a:rPr lang="en-US" altLang="ko-KR" dirty="0" err="1"/>
              <a:t>MypageModify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MypageModify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619500" y="4913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2" name="타원 21"/>
          <p:cNvSpPr/>
          <p:nvPr/>
        </p:nvSpPr>
        <p:spPr>
          <a:xfrm>
            <a:off x="5473700" y="4913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490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1" y="1359609"/>
            <a:ext cx="9157833" cy="466477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MypageModify2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</a:t>
            </a:r>
            <a:r>
              <a:rPr lang="en-US" altLang="ko-KR" dirty="0" err="1"/>
              <a:t>Mypage</a:t>
            </a:r>
            <a:r>
              <a:rPr lang="en-US" altLang="ko-KR" dirty="0"/>
              <a:t> &gt; MypageModify2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MypageModify2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MypageModify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73" y="1359609"/>
            <a:ext cx="4286848" cy="12574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61100" y="234085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9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 &gt; Join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21" y="1171575"/>
            <a:ext cx="9040579" cy="46145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85" y="1191559"/>
            <a:ext cx="4286250" cy="12573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311900" y="205510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6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 &gt; Join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21" y="1171575"/>
            <a:ext cx="9040579" cy="46145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85" y="1171575"/>
            <a:ext cx="4286250" cy="12573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311900" y="205510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2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 &gt; Menu &gt; Login &gt; Join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21" y="1171575"/>
            <a:ext cx="9040579" cy="46145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85" y="1191559"/>
            <a:ext cx="4286250" cy="12573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311900" y="205510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7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0" y="1171575"/>
            <a:ext cx="9075823" cy="462867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&gt; Menu &gt; </a:t>
            </a:r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Mypage_X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Menu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798" y="1190001"/>
            <a:ext cx="4286250" cy="125730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6322628" y="2206001"/>
            <a:ext cx="241300" cy="2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89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2368</Words>
  <Application>Microsoft Office PowerPoint</Application>
  <PresentationFormat>와이드스크린</PresentationFormat>
  <Paragraphs>905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나눔고딕</vt:lpstr>
      <vt:lpstr>나눔고딕 ExtraBold</vt:lpstr>
      <vt:lpstr>맑은 고딕</vt:lpstr>
      <vt:lpstr>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조정규</dc:creator>
  <cp:lastModifiedBy>조정규</cp:lastModifiedBy>
  <cp:revision>5</cp:revision>
  <dcterms:created xsi:type="dcterms:W3CDTF">2020-09-07T08:56:47Z</dcterms:created>
  <dcterms:modified xsi:type="dcterms:W3CDTF">2020-09-07T09:02:38Z</dcterms:modified>
</cp:coreProperties>
</file>